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300" r:id="rId28"/>
    <p:sldId id="280" r:id="rId29"/>
    <p:sldId id="282" r:id="rId30"/>
    <p:sldId id="284" r:id="rId31"/>
    <p:sldId id="286" r:id="rId32"/>
    <p:sldId id="289" r:id="rId33"/>
    <p:sldId id="291" r:id="rId34"/>
    <p:sldId id="292" r:id="rId35"/>
    <p:sldId id="293" r:id="rId36"/>
    <p:sldId id="296" r:id="rId37"/>
    <p:sldId id="295" r:id="rId38"/>
    <p:sldId id="268" r:id="rId39"/>
    <p:sldId id="269" r:id="rId40"/>
    <p:sldId id="270" r:id="rId41"/>
    <p:sldId id="271" r:id="rId42"/>
    <p:sldId id="272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735388">
            <a:off x="5733416" y="1720897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technicianTestSocketsRequest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 flipH="1">
            <a:off x="3593679" y="2698733"/>
            <a:ext cx="1892721" cy="90036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9978030">
            <a:off x="3616206" y="3086893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testingSocketPing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6507056" y="4149590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pic>
        <p:nvPicPr>
          <p:cNvPr id="22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C20CB127-9977-4609-916E-607FF331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5" y="2752037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6A5BF-882B-4CF4-B575-EAC38F918FC2}"/>
              </a:ext>
            </a:extLst>
          </p:cNvPr>
          <p:cNvSpPr txBox="1"/>
          <p:nvPr/>
        </p:nvSpPr>
        <p:spPr>
          <a:xfrm rot="734339">
            <a:off x="3507585" y="4139425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testingSocketResult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19EA11-781A-40AD-8022-FC3B329C7590}"/>
              </a:ext>
            </a:extLst>
          </p:cNvPr>
          <p:cNvCxnSpPr>
            <a:cxnSpLocks/>
          </p:cNvCxnSpPr>
          <p:nvPr/>
        </p:nvCxnSpPr>
        <p:spPr>
          <a:xfrm>
            <a:off x="3492916" y="3925554"/>
            <a:ext cx="2154457" cy="3985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1AE712-3F10-461A-AAEA-AD7DB3877D87}"/>
              </a:ext>
            </a:extLst>
          </p:cNvPr>
          <p:cNvSpPr txBox="1"/>
          <p:nvPr/>
        </p:nvSpPr>
        <p:spPr>
          <a:xfrm rot="734442">
            <a:off x="6028473" y="4918010"/>
            <a:ext cx="325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technicianSocketTestResults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363339-2AA6-499E-86E9-0FB6994C84A6}"/>
              </a:ext>
            </a:extLst>
          </p:cNvPr>
          <p:cNvCxnSpPr>
            <a:cxnSpLocks/>
          </p:cNvCxnSpPr>
          <p:nvPr/>
        </p:nvCxnSpPr>
        <p:spPr>
          <a:xfrm>
            <a:off x="5864432" y="4436706"/>
            <a:ext cx="3119671" cy="764144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9699A-3824-4358-A34B-34DA458A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C208-3749-4D20-9009-7AA6B0E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281" y="1782147"/>
            <a:ext cx="5133392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Are narwhals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302-BC31-4D6E-96C6-8863BCFB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90" y="3107710"/>
            <a:ext cx="2754086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CA" u="sng" dirty="0">
                <a:solidFill>
                  <a:schemeClr val="bg1"/>
                </a:solidFill>
              </a:rPr>
              <a:t>Thomas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Yes, they are 100% real!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73280-E19E-4B85-BA10-297DD3934383}"/>
              </a:ext>
            </a:extLst>
          </p:cNvPr>
          <p:cNvSpPr txBox="1">
            <a:spLocks/>
          </p:cNvSpPr>
          <p:nvPr/>
        </p:nvSpPr>
        <p:spPr>
          <a:xfrm>
            <a:off x="8483083" y="3023735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Anika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No, they are fictitious beasts</a:t>
            </a:r>
          </a:p>
        </p:txBody>
      </p:sp>
    </p:spTree>
    <p:extLst>
      <p:ext uri="{BB962C8B-B14F-4D97-AF65-F5344CB8AC3E}">
        <p14:creationId xmlns:p14="http://schemas.microsoft.com/office/powerpoint/2010/main" val="2053159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2ADB79-D6D9-4BF1-8E58-BBBDE35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4"/>
            <a:ext cx="12192000" cy="6048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89D23-48E4-495C-BE1C-225EB04F8389}"/>
              </a:ext>
            </a:extLst>
          </p:cNvPr>
          <p:cNvSpPr txBox="1">
            <a:spLocks/>
          </p:cNvSpPr>
          <p:nvPr/>
        </p:nvSpPr>
        <p:spPr>
          <a:xfrm>
            <a:off x="2930978" y="1998157"/>
            <a:ext cx="5907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Would it be better to be a gecko or a hawk for a week?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49A927-FE85-4EA3-8611-27D32F560E79}"/>
              </a:ext>
            </a:extLst>
          </p:cNvPr>
          <p:cNvSpPr txBox="1">
            <a:spLocks/>
          </p:cNvSpPr>
          <p:nvPr/>
        </p:nvSpPr>
        <p:spPr>
          <a:xfrm>
            <a:off x="556726" y="3457040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Sarah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gecko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AB46EE-A4AA-42E0-B1B8-2DF17D8062BA}"/>
              </a:ext>
            </a:extLst>
          </p:cNvPr>
          <p:cNvSpPr txBox="1">
            <a:spLocks/>
          </p:cNvSpPr>
          <p:nvPr/>
        </p:nvSpPr>
        <p:spPr>
          <a:xfrm>
            <a:off x="8327573" y="3534281"/>
            <a:ext cx="275408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u="sng" dirty="0">
                <a:solidFill>
                  <a:schemeClr val="bg1"/>
                </a:solidFill>
              </a:rPr>
              <a:t>Laura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Better to be a hawk</a:t>
            </a:r>
          </a:p>
        </p:txBody>
      </p:sp>
    </p:spTree>
    <p:extLst>
      <p:ext uri="{BB962C8B-B14F-4D97-AF65-F5344CB8AC3E}">
        <p14:creationId xmlns:p14="http://schemas.microsoft.com/office/powerpoint/2010/main" val="331982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14482</TotalTime>
  <Words>1193</Words>
  <Application>Microsoft Office PowerPoint</Application>
  <PresentationFormat>Widescreen</PresentationFormat>
  <Paragraphs>390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  <vt:lpstr>Are narwhals real?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257</cp:revision>
  <dcterms:created xsi:type="dcterms:W3CDTF">2020-04-23T16:30:09Z</dcterms:created>
  <dcterms:modified xsi:type="dcterms:W3CDTF">2020-05-14T04:03:47Z</dcterms:modified>
</cp:coreProperties>
</file>